
<file path=[Content_Types].xml><?xml version="1.0" encoding="utf-8"?>
<Types xmlns="http://schemas.openxmlformats.org/package/2006/content-types">
  <Default Extension="png" ContentType="image/png"/>
  <Default Extension="mpeg" ContentType="vide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0" r:id="rId3"/>
    <p:sldId id="288" r:id="rId4"/>
    <p:sldId id="289" r:id="rId5"/>
    <p:sldId id="290" r:id="rId6"/>
    <p:sldId id="291" r:id="rId7"/>
    <p:sldId id="283" r:id="rId8"/>
    <p:sldId id="284" r:id="rId9"/>
    <p:sldId id="285" r:id="rId10"/>
    <p:sldId id="273" r:id="rId11"/>
    <p:sldId id="281" r:id="rId12"/>
    <p:sldId id="292" r:id="rId13"/>
    <p:sldId id="294" r:id="rId14"/>
    <p:sldId id="293" r:id="rId15"/>
    <p:sldId id="295" r:id="rId16"/>
    <p:sldId id="296" r:id="rId17"/>
    <p:sldId id="274" r:id="rId18"/>
    <p:sldId id="275" r:id="rId19"/>
    <p:sldId id="276" r:id="rId20"/>
    <p:sldId id="277" r:id="rId21"/>
    <p:sldId id="279" r:id="rId22"/>
    <p:sldId id="298" r:id="rId23"/>
    <p:sldId id="286" r:id="rId2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251B"/>
    <a:srgbClr val="DB5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0735" autoAdjust="0"/>
    <p:restoredTop sz="72598" autoAdjust="0"/>
  </p:normalViewPr>
  <p:slideViewPr>
    <p:cSldViewPr>
      <p:cViewPr>
        <p:scale>
          <a:sx n="50" d="100"/>
          <a:sy n="50" d="100"/>
        </p:scale>
        <p:origin x="-1710" y="-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9ECD0-8B05-4A3E-B3E1-AE5D2386A562}" type="datetimeFigureOut">
              <a:rPr lang="pt-BR" smtClean="0"/>
              <a:t>22/03/2013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E6793-5EE0-42FB-BFA9-E47B3893ECC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38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5193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459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067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2576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2576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696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696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7715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3542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326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4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159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575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5446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4031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473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0574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1248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3441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672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216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842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E6793-5EE0-42FB-BFA9-E47B3893ECC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576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F2F0-2796-46B5-BDC9-FE9F9247B494}" type="datetimeFigureOut">
              <a:rPr lang="pt-BR" smtClean="0"/>
              <a:t>22/03/2013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64F3-8981-460B-BF0F-B0C9B33D8E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021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F2F0-2796-46B5-BDC9-FE9F9247B494}" type="datetimeFigureOut">
              <a:rPr lang="pt-BR" smtClean="0"/>
              <a:t>22/03/2013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64F3-8981-460B-BF0F-B0C9B33D8E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115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F2F0-2796-46B5-BDC9-FE9F9247B494}" type="datetimeFigureOut">
              <a:rPr lang="pt-BR" smtClean="0"/>
              <a:t>22/03/2013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64F3-8981-460B-BF0F-B0C9B33D8E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716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F2F0-2796-46B5-BDC9-FE9F9247B494}" type="datetimeFigureOut">
              <a:rPr lang="pt-BR" smtClean="0"/>
              <a:t>22/03/2013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64F3-8981-460B-BF0F-B0C9B33D8E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4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F2F0-2796-46B5-BDC9-FE9F9247B494}" type="datetimeFigureOut">
              <a:rPr lang="pt-BR" smtClean="0"/>
              <a:t>22/03/2013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64F3-8981-460B-BF0F-B0C9B33D8E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2537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F2F0-2796-46B5-BDC9-FE9F9247B494}" type="datetimeFigureOut">
              <a:rPr lang="pt-BR" smtClean="0"/>
              <a:t>22/03/2013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64F3-8981-460B-BF0F-B0C9B33D8E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232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F2F0-2796-46B5-BDC9-FE9F9247B494}" type="datetimeFigureOut">
              <a:rPr lang="pt-BR" smtClean="0"/>
              <a:t>22/03/2013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64F3-8981-460B-BF0F-B0C9B33D8E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1251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F2F0-2796-46B5-BDC9-FE9F9247B494}" type="datetimeFigureOut">
              <a:rPr lang="pt-BR" smtClean="0"/>
              <a:t>22/03/2013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64F3-8981-460B-BF0F-B0C9B33D8E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1051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F2F0-2796-46B5-BDC9-FE9F9247B494}" type="datetimeFigureOut">
              <a:rPr lang="pt-BR" smtClean="0"/>
              <a:t>22/03/2013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64F3-8981-460B-BF0F-B0C9B33D8E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45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F2F0-2796-46B5-BDC9-FE9F9247B494}" type="datetimeFigureOut">
              <a:rPr lang="pt-BR" smtClean="0"/>
              <a:t>22/03/2013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64F3-8981-460B-BF0F-B0C9B33D8E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87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F2F0-2796-46B5-BDC9-FE9F9247B494}" type="datetimeFigureOut">
              <a:rPr lang="pt-BR" smtClean="0"/>
              <a:t>22/03/2013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64F3-8981-460B-BF0F-B0C9B33D8E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33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B5222"/>
            </a:gs>
            <a:gs pos="100000">
              <a:srgbClr val="98251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2F2F0-2796-46B5-BDC9-FE9F9247B494}" type="datetimeFigureOut">
              <a:rPr lang="pt-BR" smtClean="0"/>
              <a:t>22/03/2013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664F3-8981-460B-BF0F-B0C9B33D8E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6631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xampp\htdocs\firefoxos\img\ff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625552"/>
            <a:ext cx="36576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08112"/>
            <a:ext cx="8496944" cy="3220888"/>
          </a:xfrm>
        </p:spPr>
        <p:txBody>
          <a:bodyPr>
            <a:noAutofit/>
          </a:bodyPr>
          <a:lstStyle/>
          <a:p>
            <a:r>
              <a:rPr lang="pt-BR" sz="8000" dirty="0" smtClean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FirefoxOS</a:t>
            </a:r>
            <a:br>
              <a:rPr lang="pt-BR" sz="8000" dirty="0" smtClean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</a:br>
            <a:r>
              <a:rPr lang="pt-BR" sz="4000" dirty="0" smtClean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A </a:t>
            </a:r>
            <a:r>
              <a:rPr lang="pt-BR" sz="400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Web como </a:t>
            </a:r>
            <a:r>
              <a:rPr lang="pt-BR" sz="4000" dirty="0" smtClean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plataforma, </a:t>
            </a:r>
            <a:r>
              <a:rPr lang="pt-BR" sz="400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usando HTML5 e Web </a:t>
            </a:r>
            <a:r>
              <a:rPr lang="pt-BR" sz="4000" dirty="0" smtClean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Standards </a:t>
            </a:r>
            <a:endParaRPr lang="pt-BR" sz="4000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215852"/>
            <a:ext cx="5266928" cy="4525963"/>
          </a:xfrm>
        </p:spPr>
        <p:txBody>
          <a:bodyPr>
            <a:normAutofit/>
          </a:bodyPr>
          <a:lstStyle/>
          <a:p>
            <a:pPr marL="514350" indent="-514350">
              <a:buAutoNum type="arabicPlain"/>
            </a:pPr>
            <a:r>
              <a:rPr lang="pt-BR" sz="2600" dirty="0" smtClean="0">
                <a:ea typeface="Tahoma" pitchFamily="34" charset="0"/>
                <a:cs typeface="Arial" pitchFamily="34" charset="0"/>
              </a:rPr>
              <a:t>Desenvolva seu </a:t>
            </a:r>
            <a:r>
              <a:rPr lang="pt-BR" sz="2600" dirty="0">
                <a:ea typeface="Tahoma" pitchFamily="34" charset="0"/>
                <a:cs typeface="Arial" pitchFamily="34" charset="0"/>
              </a:rPr>
              <a:t>webapp </a:t>
            </a:r>
            <a:r>
              <a:rPr lang="pt-BR" sz="2600" dirty="0" smtClean="0">
                <a:ea typeface="Tahoma" pitchFamily="34" charset="0"/>
                <a:cs typeface="Arial" pitchFamily="34" charset="0"/>
              </a:rPr>
              <a:t>usando tecnologias da web aberta, HTML5</a:t>
            </a:r>
            <a:r>
              <a:rPr lang="pt-BR" sz="2600" dirty="0">
                <a:ea typeface="Tahoma" pitchFamily="34" charset="0"/>
                <a:cs typeface="Arial" pitchFamily="34" charset="0"/>
              </a:rPr>
              <a:t>, </a:t>
            </a:r>
            <a:r>
              <a:rPr lang="pt-BR" sz="2600" dirty="0" smtClean="0">
                <a:ea typeface="Tahoma" pitchFamily="34" charset="0"/>
                <a:cs typeface="Arial" pitchFamily="34" charset="0"/>
              </a:rPr>
              <a:t>CSS,Javascript, WebGL e etc.</a:t>
            </a:r>
          </a:p>
          <a:p>
            <a:pPr marL="514350" indent="-514350">
              <a:buAutoNum type="arabicPlain"/>
            </a:pPr>
            <a:r>
              <a:rPr lang="pt-BR" sz="2600" dirty="0" smtClean="0">
                <a:ea typeface="Tahoma" pitchFamily="34" charset="0"/>
                <a:cs typeface="Arial" pitchFamily="34" charset="0"/>
              </a:rPr>
              <a:t>Crie um arquivo de manifesto de aplicativo</a:t>
            </a:r>
          </a:p>
          <a:p>
            <a:pPr marL="514350" indent="-514350">
              <a:buAutoNum type="arabicPlain"/>
            </a:pPr>
            <a:r>
              <a:rPr lang="pt-BR" sz="2600" dirty="0" smtClean="0">
                <a:ea typeface="Tahoma" pitchFamily="34" charset="0"/>
                <a:cs typeface="Arial" pitchFamily="34" charset="0"/>
              </a:rPr>
              <a:t>Publique/Instale o aplicativo</a:t>
            </a:r>
            <a:endParaRPr lang="pt-BR" sz="2600" dirty="0">
              <a:ea typeface="Tahoma" pitchFamily="34" charset="0"/>
              <a:cs typeface="Arial" pitchFamily="34" charset="0"/>
            </a:endParaRPr>
          </a:p>
        </p:txBody>
      </p:sp>
      <p:pic>
        <p:nvPicPr>
          <p:cNvPr id="4098" name="Picture 2" descr="C:\Users\Guilherme\Desktop\FirefoxOS\img\homescreen-partn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59868"/>
            <a:ext cx="30480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46646"/>
            <a:ext cx="8229600" cy="1642194"/>
          </a:xfrm>
        </p:spPr>
        <p:txBody>
          <a:bodyPr>
            <a:noAutofit/>
          </a:bodyPr>
          <a:lstStyle/>
          <a:p>
            <a:r>
              <a:rPr lang="pt-BR" sz="4000" dirty="0" smtClean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Quero desenvolver meu app, por onde começar?</a:t>
            </a:r>
            <a:endParaRPr lang="pt-BR" sz="4000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6045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uilherme\Desktop\FirefoxOS\img\webgl-c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672" y="-130978"/>
            <a:ext cx="12457383" cy="716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346646"/>
            <a:ext cx="8229600" cy="1642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smtClean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E os jogos? Também são feitos com HTML?</a:t>
            </a:r>
            <a:endParaRPr lang="pt-BR" sz="4000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1027" name="Picture 3" descr="C:\Users\Guilherme\Desktop\FirefoxOS\img\webgl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869160"/>
            <a:ext cx="3184308" cy="164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9756" y="6372036"/>
            <a:ext cx="8964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http://carvisualizer.plus360degrees.com/threejs/</a:t>
            </a:r>
          </a:p>
        </p:txBody>
      </p:sp>
    </p:spTree>
    <p:extLst>
      <p:ext uri="{BB962C8B-B14F-4D97-AF65-F5344CB8AC3E}">
        <p14:creationId xmlns:p14="http://schemas.microsoft.com/office/powerpoint/2010/main" val="6106650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uilherme\Desktop\banana_bread_towers_demo_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3336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346646"/>
            <a:ext cx="8229600" cy="1642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smtClean="0">
                <a:ea typeface="Open Sans Condensed Light" pitchFamily="34" charset="0"/>
                <a:cs typeface="Open Sans Condensed Light" pitchFamily="34" charset="0"/>
              </a:rPr>
              <a:t>Que tal Jogos FPS em WebGL?</a:t>
            </a:r>
            <a:endParaRPr lang="pt-BR" sz="4000" dirty="0">
              <a:ea typeface="Open Sans Condensed Light" pitchFamily="34" charset="0"/>
              <a:cs typeface="Open Sans Condensed Light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5795972"/>
            <a:ext cx="8964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https://developer.mozilla.org/en-US/demos/detail/bananabread</a:t>
            </a:r>
          </a:p>
        </p:txBody>
      </p:sp>
    </p:spTree>
    <p:extLst>
      <p:ext uri="{BB962C8B-B14F-4D97-AF65-F5344CB8AC3E}">
        <p14:creationId xmlns:p14="http://schemas.microsoft.com/office/powerpoint/2010/main" val="2203976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uilherme\Desktop\banana_bread_towers_demo_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3336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346646"/>
            <a:ext cx="8229600" cy="1642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smtClean="0">
                <a:ea typeface="Open Sans Condensed Light" pitchFamily="34" charset="0"/>
                <a:cs typeface="Open Sans Condensed Light" pitchFamily="34" charset="0"/>
              </a:rPr>
              <a:t>Que tal Jogos FPS em WebGL?</a:t>
            </a:r>
            <a:endParaRPr lang="pt-BR" sz="4000" dirty="0">
              <a:ea typeface="Open Sans Condensed Light" pitchFamily="34" charset="0"/>
              <a:cs typeface="Open Sans Condensed Light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Demo of BananaBread, a 3D FPS using WebGL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319" y="836712"/>
            <a:ext cx="9146639" cy="514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5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78954" y="1952836"/>
            <a:ext cx="7786092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I</a:t>
            </a:r>
            <a:r>
              <a:rPr lang="pt-BR" sz="4000" dirty="0" smtClean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niciei o desenvolvimento do meu webapp, caso eu tenha alguma duvida, há algum material que eu possa consultar?</a:t>
            </a:r>
            <a:endParaRPr lang="pt-BR" sz="4000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7632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42292" y="155986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smtClean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Ok, estou fazendo meu webapp e estou com duvidas quanto ao desing?</a:t>
            </a:r>
            <a:endParaRPr lang="pt-BR" sz="4000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1026" name="Picture 2" descr="C:\Users\Guilherme\Desktop\FirefoxOS\img\marketpl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25" y="-85725"/>
            <a:ext cx="9391650" cy="70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99692" y="6488668"/>
            <a:ext cx="5544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https://marketplace.firefox.com/developers/</a:t>
            </a:r>
          </a:p>
        </p:txBody>
      </p:sp>
    </p:spTree>
    <p:extLst>
      <p:ext uri="{BB962C8B-B14F-4D97-AF65-F5344CB8AC3E}">
        <p14:creationId xmlns:p14="http://schemas.microsoft.com/office/powerpoint/2010/main" val="27213779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Duvidas com o design?</a:t>
            </a:r>
            <a:endParaRPr lang="pt-BR" dirty="0"/>
          </a:p>
        </p:txBody>
      </p:sp>
      <p:pic>
        <p:nvPicPr>
          <p:cNvPr id="2050" name="Picture 2" descr="C:\Users\Guilherme\Desktop\FirefoxOS\img\mdn-desig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66" y="1340768"/>
            <a:ext cx="7843290" cy="494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9756" y="6372036"/>
            <a:ext cx="8964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https://</a:t>
            </a:r>
            <a:r>
              <a:rPr lang="pt-BR" dirty="0" smtClean="0"/>
              <a:t>developer.mozilla.org/en-US/docs/Mozilla/Firefox_OS/UX/Building_blocks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22387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41784"/>
            <a:ext cx="8686800" cy="1143000"/>
          </a:xfrm>
        </p:spPr>
        <p:txBody>
          <a:bodyPr>
            <a:noAutofit/>
          </a:bodyPr>
          <a:lstStyle/>
          <a:p>
            <a:r>
              <a:rPr lang="pt-BR" sz="4000" dirty="0" smtClean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Arquivo de manifesto de aplicativo</a:t>
            </a:r>
            <a:endParaRPr lang="pt-BR" sz="4000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5122" name="Picture 2" descr="C:\Users\Guilherme\Desktop\FirefoxOS\img\manife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58" y="2195513"/>
            <a:ext cx="7854284" cy="317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60771" y="1763524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nomedoapp.webapp</a:t>
            </a:r>
          </a:p>
        </p:txBody>
      </p:sp>
      <p:sp>
        <p:nvSpPr>
          <p:cNvPr id="6" name="Rectangle 5"/>
          <p:cNvSpPr/>
          <p:nvPr/>
        </p:nvSpPr>
        <p:spPr>
          <a:xfrm>
            <a:off x="1793771" y="5517232"/>
            <a:ext cx="555645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pt-BR" dirty="0"/>
              <a:t>https://</a:t>
            </a:r>
            <a:r>
              <a:rPr lang="pt-BR" dirty="0" smtClean="0"/>
              <a:t>developer.mozilla.org/en-US/docs/Apps/Manifest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21087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>
            <a:normAutofit/>
          </a:bodyPr>
          <a:lstStyle/>
          <a:p>
            <a:r>
              <a:rPr lang="pt-BR" sz="4000" dirty="0" smtClean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Testando seu app</a:t>
            </a:r>
            <a:endParaRPr lang="pt-BR" sz="4000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6146" name="Picture 2" descr="C:\Users\Guilherme\Desktop\FirefoxOS\img\responsiv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63" y="1771997"/>
            <a:ext cx="6669087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58884" y="5939988"/>
            <a:ext cx="2626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http://nightly.mozilla.org/</a:t>
            </a:r>
          </a:p>
        </p:txBody>
      </p:sp>
    </p:spTree>
    <p:extLst>
      <p:ext uri="{BB962C8B-B14F-4D97-AF65-F5344CB8AC3E}">
        <p14:creationId xmlns:p14="http://schemas.microsoft.com/office/powerpoint/2010/main" val="22656822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>
            <a:normAutofit/>
          </a:bodyPr>
          <a:lstStyle/>
          <a:p>
            <a:r>
              <a:rPr lang="pt-BR" sz="4000" dirty="0" smtClean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Simulador</a:t>
            </a:r>
            <a:endParaRPr lang="pt-BR" sz="4000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7170" name="Picture 2" descr="C:\Users\Guilherme\Desktop\FirefoxOS\img\simulad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03" y="1577529"/>
            <a:ext cx="6944395" cy="41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30450" y="5795972"/>
            <a:ext cx="68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https://addons.mozilla.org/en-US/firefox/addon/firefox-os-simulator/</a:t>
            </a:r>
          </a:p>
        </p:txBody>
      </p:sp>
    </p:spTree>
    <p:extLst>
      <p:ext uri="{BB962C8B-B14F-4D97-AF65-F5344CB8AC3E}">
        <p14:creationId xmlns:p14="http://schemas.microsoft.com/office/powerpoint/2010/main" val="38425342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dirty="0" smtClean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Tudo isso é HTML, CSS e JavaScript</a:t>
            </a:r>
            <a:endParaRPr lang="pt-BR" sz="4000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1040" name="Picture 16" descr="C:\xampp\htdocs\firefoxos\img\ff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740" y="2276872"/>
            <a:ext cx="2095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xampp\htdocs\firefoxos\img\ff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980" y="2276872"/>
            <a:ext cx="2095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xampp\htdocs\firefoxos\img\ff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2276872"/>
            <a:ext cx="2095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xampp\htdocs\firefoxos\img\ff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60" y="2276872"/>
            <a:ext cx="2095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2486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uilherme\Desktop\FirefoxOS\img\firefoxos-simula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371700"/>
            <a:ext cx="857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346646"/>
            <a:ext cx="8229600" cy="1642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smtClean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Como posso testar meu aplicativo no simulador?</a:t>
            </a:r>
            <a:endParaRPr lang="pt-BR" sz="4000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6074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Guilherme\Desktop\FirefoxOS\img\firefox-marketpl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76872"/>
            <a:ext cx="4441941" cy="422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Guilherme\Desktop\FirefoxOS\img\homescreen-partner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276872"/>
            <a:ext cx="30480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346646"/>
            <a:ext cx="8229600" cy="1642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smtClean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Terminei meu aplicativo, como posso distribuir?</a:t>
            </a:r>
            <a:endParaRPr lang="pt-BR" sz="4000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6383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:\Users\Guilherme\Desktop\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2550393"/>
            <a:ext cx="2303604" cy="368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Guilherme\Desktop\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550393"/>
            <a:ext cx="2303604" cy="368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Guilherme\Desktop\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348" y="2550393"/>
            <a:ext cx="2303604" cy="368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Guilherme\Desktop\0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604" y="2550393"/>
            <a:ext cx="2303604" cy="368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62102" y="6372036"/>
            <a:ext cx="6768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As </a:t>
            </a:r>
            <a:r>
              <a:rPr lang="pt-BR" dirty="0"/>
              <a:t>vendas começarão a partir do segundo semestre de 2013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346646"/>
            <a:ext cx="8229600" cy="1642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smtClean="0">
                <a:cs typeface="Segoe UI" pitchFamily="34" charset="0"/>
              </a:rPr>
              <a:t>Os aparelhos com </a:t>
            </a:r>
            <a:r>
              <a:rPr lang="pt-BR" sz="4000" dirty="0">
                <a:cs typeface="Segoe UI" pitchFamily="34" charset="0"/>
              </a:rPr>
              <a:t>FirefoxOS já </a:t>
            </a:r>
            <a:r>
              <a:rPr lang="pt-BR" sz="4000" dirty="0" smtClean="0">
                <a:cs typeface="Segoe UI" pitchFamily="34" charset="0"/>
              </a:rPr>
              <a:t>começaram </a:t>
            </a:r>
            <a:r>
              <a:rPr lang="pt-BR" sz="4000" dirty="0">
                <a:cs typeface="Segoe UI" pitchFamily="34" charset="0"/>
              </a:rPr>
              <a:t>a ser </a:t>
            </a:r>
            <a:r>
              <a:rPr lang="pt-BR" sz="4000" dirty="0" smtClean="0">
                <a:cs typeface="Segoe UI" pitchFamily="34" charset="0"/>
              </a:rPr>
              <a:t>vendidos?</a:t>
            </a:r>
            <a:endParaRPr lang="pt-BR" sz="4000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4883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Guilherme\Desktop\FirefoxOS\img\html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2736" y="-113463"/>
            <a:ext cx="11313368" cy="707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3568" y="5229200"/>
            <a:ext cx="7776864" cy="163121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n w="6350">
                  <a:solidFill>
                    <a:schemeClr val="tx1"/>
                  </a:solidFill>
                </a:ln>
                <a:effectLst>
                  <a:glow rad="38100">
                    <a:schemeClr val="bg1">
                      <a:alpha val="20000"/>
                    </a:schemeClr>
                  </a:glow>
                  <a:outerShdw blurRad="381000" sx="102000" sy="102000" algn="ctr" rotWithShape="0">
                    <a:schemeClr val="bg1"/>
                  </a:outerShdw>
                </a:effectLst>
                <a:latin typeface="+mj-lt"/>
              </a:rPr>
              <a:t>Guilherme Farias</a:t>
            </a:r>
          </a:p>
          <a:p>
            <a:pPr algn="ctr"/>
            <a:r>
              <a:rPr lang="pt-BR" sz="3000" dirty="0" smtClean="0">
                <a:ln w="6350">
                  <a:solidFill>
                    <a:schemeClr val="tx1"/>
                  </a:solidFill>
                </a:ln>
                <a:effectLst>
                  <a:glow rad="38100">
                    <a:schemeClr val="bg1">
                      <a:alpha val="20000"/>
                    </a:schemeClr>
                  </a:glow>
                  <a:outerShdw blurRad="381000" sx="102000" sy="102000" algn="ctr" rotWithShape="0">
                    <a:schemeClr val="bg1"/>
                  </a:outerShdw>
                </a:effectLst>
                <a:latin typeface="+mj-lt"/>
              </a:rPr>
              <a:t>Twitter: @guiky</a:t>
            </a:r>
          </a:p>
          <a:p>
            <a:pPr algn="ctr"/>
            <a:r>
              <a:rPr lang="pt-BR" sz="3000" dirty="0" smtClean="0">
                <a:ln w="6350">
                  <a:solidFill>
                    <a:schemeClr val="tx1"/>
                  </a:solidFill>
                </a:ln>
                <a:effectLst>
                  <a:glow rad="38100">
                    <a:schemeClr val="bg1">
                      <a:alpha val="20000"/>
                    </a:schemeClr>
                  </a:glow>
                  <a:outerShdw blurRad="381000" sx="102000" sy="102000" algn="ctr" rotWithShape="0">
                    <a:schemeClr val="bg1"/>
                  </a:outerShdw>
                </a:effectLst>
                <a:latin typeface="+mj-lt"/>
              </a:rPr>
              <a:t>Slideshare /guiky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564" y="2921169"/>
            <a:ext cx="7848872" cy="116955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lvl="1" algn="ctr"/>
            <a:r>
              <a:rPr lang="pt-BR" sz="7000" dirty="0">
                <a:ln w="6350">
                  <a:solidFill>
                    <a:schemeClr val="tx1"/>
                  </a:solidFill>
                </a:ln>
                <a:effectLst>
                  <a:glow rad="38100">
                    <a:schemeClr val="bg1">
                      <a:alpha val="20000"/>
                    </a:schemeClr>
                  </a:glow>
                  <a:outerShdw blurRad="381000" sx="102000" sy="102000" algn="ctr" rotWithShape="0">
                    <a:schemeClr val="bg1"/>
                  </a:outerShdw>
                </a:effectLst>
                <a:latin typeface="+mj-lt"/>
              </a:rPr>
              <a:t>Obrigado </a:t>
            </a:r>
            <a:r>
              <a:rPr lang="pt-BR" sz="7000" dirty="0" smtClean="0">
                <a:ln w="6350">
                  <a:solidFill>
                    <a:schemeClr val="tx1"/>
                  </a:solidFill>
                </a:ln>
                <a:effectLst>
                  <a:glow rad="38100">
                    <a:schemeClr val="bg1">
                      <a:alpha val="20000"/>
                    </a:schemeClr>
                  </a:glow>
                  <a:outerShdw blurRad="381000" sx="102000" sy="102000" algn="ctr" rotWithShape="0">
                    <a:schemeClr val="bg1"/>
                  </a:outerShdw>
                </a:effectLst>
                <a:latin typeface="+mj-lt"/>
              </a:rPr>
              <a:t>Maceió!</a:t>
            </a:r>
          </a:p>
        </p:txBody>
      </p:sp>
    </p:spTree>
    <p:extLst>
      <p:ext uri="{BB962C8B-B14F-4D97-AF65-F5344CB8AC3E}">
        <p14:creationId xmlns:p14="http://schemas.microsoft.com/office/powerpoint/2010/main" val="3876754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>
            <a:normAutofit/>
          </a:bodyPr>
          <a:lstStyle/>
          <a:p>
            <a:r>
              <a:rPr lang="pt-BR" sz="4000" dirty="0" smtClean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Arquitetura do FirefoxOS</a:t>
            </a:r>
            <a:endParaRPr lang="pt-BR" sz="4000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3074" name="Picture 2" descr="C:\Users\Guilherme\Desktop\FirefoxOS\img\c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844824"/>
            <a:ext cx="4383088" cy="421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0287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>
            <a:normAutofit/>
          </a:bodyPr>
          <a:lstStyle/>
          <a:p>
            <a:r>
              <a:rPr lang="pt-BR" sz="4000" dirty="0" smtClean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Gonk</a:t>
            </a:r>
            <a:endParaRPr lang="pt-BR" sz="4000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pt-BR" sz="26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Sistema </a:t>
            </a:r>
            <a:r>
              <a:rPr lang="pt-BR" sz="26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operacional de nível </a:t>
            </a:r>
            <a:r>
              <a:rPr lang="pt-BR" sz="26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inferior:</a:t>
            </a:r>
          </a:p>
          <a:p>
            <a:pPr>
              <a:buFontTx/>
              <a:buChar char="-"/>
            </a:pPr>
            <a:r>
              <a:rPr lang="pt-BR" sz="26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Kernel Linux</a:t>
            </a:r>
          </a:p>
          <a:p>
            <a:pPr>
              <a:buFontTx/>
              <a:buChar char="-"/>
            </a:pPr>
            <a:r>
              <a:rPr lang="pt-BR" sz="26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HAL </a:t>
            </a:r>
            <a:r>
              <a:rPr lang="pt-BR" sz="26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(Hardware Abstraction Layer</a:t>
            </a:r>
            <a:r>
              <a:rPr lang="pt-BR" sz="26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)</a:t>
            </a:r>
            <a:endParaRPr lang="pt-BR" sz="26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3074" name="Picture 2" descr="C:\Users\Guilherme\Desktop\FirefoxOS\img\lin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704356"/>
            <a:ext cx="3461370" cy="415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7566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>
            <a:normAutofit/>
          </a:bodyPr>
          <a:lstStyle/>
          <a:p>
            <a:r>
              <a:rPr lang="pt-BR" sz="4000" dirty="0" smtClean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Gecko</a:t>
            </a:r>
            <a:endParaRPr lang="pt-BR" sz="4000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pt-BR" sz="26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Runtime </a:t>
            </a:r>
            <a:r>
              <a:rPr lang="pt-BR" sz="26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do </a:t>
            </a:r>
            <a:r>
              <a:rPr lang="pt-BR" sz="26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aplicativo.</a:t>
            </a:r>
          </a:p>
          <a:p>
            <a:pPr>
              <a:buFontTx/>
              <a:buChar char="-"/>
            </a:pPr>
            <a:r>
              <a:rPr lang="pt-BR" sz="26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Mecanismo </a:t>
            </a:r>
            <a:r>
              <a:rPr lang="pt-BR" sz="26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de renderização do Firefox para HTML5, CSS e </a:t>
            </a:r>
            <a:r>
              <a:rPr lang="pt-BR" sz="26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Javascript</a:t>
            </a:r>
          </a:p>
          <a:p>
            <a:pPr>
              <a:buFontTx/>
              <a:buChar char="-"/>
            </a:pPr>
            <a:r>
              <a:rPr lang="pt-BR" sz="26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APIs</a:t>
            </a:r>
            <a:endParaRPr lang="pt-BR" sz="26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endParaRPr lang="pt-BR" sz="26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2050" name="Picture 2" descr="C:\Users\Guilherme\Desktop\FirefoxOS\img\firef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47124"/>
            <a:ext cx="3828107" cy="403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86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/>
          <a:lstStyle/>
          <a:p>
            <a:r>
              <a:rPr lang="pt-BR" sz="4000" dirty="0" smtClean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Gaia</a:t>
            </a:r>
            <a:endParaRPr lang="pt-BR" sz="4000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66928" cy="4525963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pt-BR" sz="26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Interface </a:t>
            </a:r>
            <a:r>
              <a:rPr lang="pt-BR" sz="26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do </a:t>
            </a:r>
            <a:r>
              <a:rPr lang="pt-BR" sz="26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usuário</a:t>
            </a:r>
          </a:p>
          <a:p>
            <a:pPr>
              <a:buFontTx/>
              <a:buChar char="-"/>
            </a:pPr>
            <a:r>
              <a:rPr lang="pt-BR" sz="26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Totalmente </a:t>
            </a:r>
            <a:r>
              <a:rPr lang="pt-BR" sz="26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construída com APIs de HTML5 e Open Web</a:t>
            </a:r>
            <a:endParaRPr lang="pt-BR" sz="2600" dirty="0">
              <a:effectLst/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1026" name="Picture 2" descr="C:\Users\Guilherme\Desktop\FirefoxOS\img\ff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037395"/>
            <a:ext cx="2991966" cy="448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41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Guilherme\Desktop\FirefoxOS\img\bg-ap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8929" y="-27384"/>
            <a:ext cx="11347593" cy="70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xampp\htdocs\talks\2012\feec-brazil\img\html-css-j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38375"/>
            <a:ext cx="762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061826" y="341784"/>
            <a:ext cx="718258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smtClean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O surgimento dos webaps</a:t>
            </a:r>
            <a:endParaRPr lang="pt-BR" sz="4000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9429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xampp\htdocs\talks\2012\feec-brazil\img\phonegap-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967"/>
            <a:ext cx="9144000" cy="561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smtClean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Aplicativos hibridos</a:t>
            </a:r>
            <a:endParaRPr lang="pt-BR" sz="4000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023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Guilherme\Desktop\FirefoxOS\img\multidevi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9" y="3861049"/>
            <a:ext cx="8524663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6646"/>
            <a:ext cx="8229600" cy="1642194"/>
          </a:xfrm>
        </p:spPr>
        <p:txBody>
          <a:bodyPr>
            <a:noAutofit/>
          </a:bodyPr>
          <a:lstStyle/>
          <a:p>
            <a:r>
              <a:rPr lang="pt-BR" sz="4000" dirty="0" smtClean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A Web como plataforma e os Open Web Apps (OWA)</a:t>
            </a:r>
            <a:endParaRPr lang="pt-BR" sz="4000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4101" name="Picture 5" descr="C:\Users\Guilherme\Desktop\FirefoxOS\img\HTML5-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4" y="2623002"/>
            <a:ext cx="4118366" cy="411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49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3380</TotalTime>
  <Words>281</Words>
  <Application>Microsoft Office PowerPoint</Application>
  <PresentationFormat>On-screen Show (4:3)</PresentationFormat>
  <Paragraphs>69</Paragraphs>
  <Slides>23</Slides>
  <Notes>23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FirefoxOS A Web como plataforma, usando HTML5 e Web Standards </vt:lpstr>
      <vt:lpstr>Tudo isso é HTML, CSS e JavaScript</vt:lpstr>
      <vt:lpstr>Arquitetura do FirefoxOS</vt:lpstr>
      <vt:lpstr>Gonk</vt:lpstr>
      <vt:lpstr>Gecko</vt:lpstr>
      <vt:lpstr>Gaia</vt:lpstr>
      <vt:lpstr>PowerPoint Presentation</vt:lpstr>
      <vt:lpstr>Aplicativos hibridos</vt:lpstr>
      <vt:lpstr>A Web como plataforma e os Open Web Apps (OWA)</vt:lpstr>
      <vt:lpstr>Quero desenvolver meu app, por onde começar?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Duvidas com o design?</vt:lpstr>
      <vt:lpstr>Arquivo de manifesto de aplicativo</vt:lpstr>
      <vt:lpstr>Testando seu app</vt:lpstr>
      <vt:lpstr>Simulador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Guilherme Farias</dc:creator>
  <cp:lastModifiedBy>Guilherme Farias</cp:lastModifiedBy>
  <cp:revision>151</cp:revision>
  <dcterms:created xsi:type="dcterms:W3CDTF">2013-03-02T23:53:09Z</dcterms:created>
  <dcterms:modified xsi:type="dcterms:W3CDTF">2013-03-23T02:57:23Z</dcterms:modified>
</cp:coreProperties>
</file>